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3"/>
  </p:notes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2" r:id="rId9"/>
    <p:sldId id="264" r:id="rId10"/>
    <p:sldId id="265" r:id="rId11"/>
    <p:sldId id="270" r:id="rId12"/>
    <p:sldId id="276" r:id="rId13"/>
    <p:sldId id="266" r:id="rId14"/>
    <p:sldId id="267" r:id="rId15"/>
    <p:sldId id="269" r:id="rId16"/>
    <p:sldId id="268" r:id="rId17"/>
    <p:sldId id="275" r:id="rId18"/>
    <p:sldId id="273" r:id="rId19"/>
    <p:sldId id="274" r:id="rId20"/>
    <p:sldId id="272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D5D744-4C9E-4AF4-9BF2-782D586B9480}" type="datetimeFigureOut">
              <a:rPr lang="en-US" smtClean="0"/>
              <a:pPr/>
              <a:t>10/5/2009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8E52F-3D3D-4E45-8BE1-717205759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8E52F-3D3D-4E45-8BE1-717205759C3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8E52F-3D3D-4E45-8BE1-717205759C3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8E52F-3D3D-4E45-8BE1-717205759C3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8E52F-3D3D-4E45-8BE1-717205759C3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8E52F-3D3D-4E45-8BE1-717205759C3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8E52F-3D3D-4E45-8BE1-717205759C3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8E52F-3D3D-4E45-8BE1-717205759C3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8E52F-3D3D-4E45-8BE1-717205759C3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8E52F-3D3D-4E45-8BE1-717205759C3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8E52F-3D3D-4E45-8BE1-717205759C3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8E52F-3D3D-4E45-8BE1-717205759C3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8E52F-3D3D-4E45-8BE1-717205759C3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8E52F-3D3D-4E45-8BE1-717205759C3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8E52F-3D3D-4E45-8BE1-717205759C3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8E52F-3D3D-4E45-8BE1-717205759C3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8E52F-3D3D-4E45-8BE1-717205759C3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8E52F-3D3D-4E45-8BE1-717205759C3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8E52F-3D3D-4E45-8BE1-717205759C3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8E52F-3D3D-4E45-8BE1-717205759C3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DFB1C-73E8-48A1-A1AC-00167D65D754}" type="datetimeFigureOut">
              <a:rPr lang="en-US" smtClean="0"/>
              <a:pPr/>
              <a:t>10/5/2009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5678-1CC8-45D2-AE7D-E61CB034C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DFB1C-73E8-48A1-A1AC-00167D65D754}" type="datetimeFigureOut">
              <a:rPr lang="en-US" smtClean="0"/>
              <a:pPr/>
              <a:t>10/5/2009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5678-1CC8-45D2-AE7D-E61CB034C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DFB1C-73E8-48A1-A1AC-00167D65D754}" type="datetimeFigureOut">
              <a:rPr lang="en-US" smtClean="0"/>
              <a:pPr/>
              <a:t>10/5/2009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5678-1CC8-45D2-AE7D-E61CB034C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DFB1C-73E8-48A1-A1AC-00167D65D754}" type="datetimeFigureOut">
              <a:rPr lang="en-US" smtClean="0"/>
              <a:pPr/>
              <a:t>10/5/2009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5678-1CC8-45D2-AE7D-E61CB034C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DFB1C-73E8-48A1-A1AC-00167D65D754}" type="datetimeFigureOut">
              <a:rPr lang="en-US" smtClean="0"/>
              <a:pPr/>
              <a:t>10/5/2009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5678-1CC8-45D2-AE7D-E61CB034C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DFB1C-73E8-48A1-A1AC-00167D65D754}" type="datetimeFigureOut">
              <a:rPr lang="en-US" smtClean="0"/>
              <a:pPr/>
              <a:t>10/5/2009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5678-1CC8-45D2-AE7D-E61CB034C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DFB1C-73E8-48A1-A1AC-00167D65D754}" type="datetimeFigureOut">
              <a:rPr lang="en-US" smtClean="0"/>
              <a:pPr/>
              <a:t>10/5/2009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5678-1CC8-45D2-AE7D-E61CB034C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DFB1C-73E8-48A1-A1AC-00167D65D754}" type="datetimeFigureOut">
              <a:rPr lang="en-US" smtClean="0"/>
              <a:pPr/>
              <a:t>10/5/2009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5678-1CC8-45D2-AE7D-E61CB034C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DFB1C-73E8-48A1-A1AC-00167D65D754}" type="datetimeFigureOut">
              <a:rPr lang="en-US" smtClean="0"/>
              <a:pPr/>
              <a:t>10/5/2009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5678-1CC8-45D2-AE7D-E61CB034C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DFB1C-73E8-48A1-A1AC-00167D65D754}" type="datetimeFigureOut">
              <a:rPr lang="en-US" smtClean="0"/>
              <a:pPr/>
              <a:t>10/5/2009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5678-1CC8-45D2-AE7D-E61CB034C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DFB1C-73E8-48A1-A1AC-00167D65D754}" type="datetimeFigureOut">
              <a:rPr lang="en-US" smtClean="0"/>
              <a:pPr/>
              <a:t>10/5/2009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CA55678-1CC8-45D2-AE7D-E61CB034CA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1DFB1C-73E8-48A1-A1AC-00167D65D754}" type="datetimeFigureOut">
              <a:rPr lang="en-US" smtClean="0"/>
              <a:pPr/>
              <a:t>10/5/2009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A55678-1CC8-45D2-AE7D-E61CB034CA8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Rapid Update Cycle Archive Image Samples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Christopher </a:t>
            </a:r>
            <a:r>
              <a:rPr lang="en-US" dirty="0" err="1" smtClean="0"/>
              <a:t>Herbster</a:t>
            </a:r>
            <a:endParaRPr lang="en-US" dirty="0" smtClean="0"/>
          </a:p>
          <a:p>
            <a:r>
              <a:rPr lang="en-US" dirty="0" smtClean="0"/>
              <a:t>Mike </a:t>
            </a:r>
            <a:r>
              <a:rPr lang="en-US" dirty="0" err="1" smtClean="0"/>
              <a:t>Masscotte</a:t>
            </a:r>
            <a:endParaRPr lang="en-US" dirty="0" smtClean="0"/>
          </a:p>
          <a:p>
            <a:r>
              <a:rPr lang="en-US" dirty="0" smtClean="0"/>
              <a:t>Rob Haley</a:t>
            </a:r>
          </a:p>
          <a:p>
            <a:r>
              <a:rPr lang="en-US" dirty="0" smtClean="0"/>
              <a:t>ERAU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RUC Forecast Radar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1000 Meter (3,280 Feet)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4000 Meter (13,100 Feet)</a:t>
            </a:r>
            <a:endParaRPr lang="en-US" dirty="0"/>
          </a:p>
        </p:txBody>
      </p:sp>
      <p:pic>
        <p:nvPicPr>
          <p:cNvPr id="7" name="Content Placeholder 6" descr="1000m_model_radar.pn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457200" y="2922786"/>
            <a:ext cx="4040188" cy="3030141"/>
          </a:xfrm>
        </p:spPr>
      </p:pic>
      <p:pic>
        <p:nvPicPr>
          <p:cNvPr id="8" name="Content Placeholder 7" descr="4000m_model_radar.png"/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4645025" y="2922191"/>
            <a:ext cx="4041775" cy="303133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Regional RUC Forecast Radar and Storm Motion</a:t>
            </a:r>
            <a:endParaRPr lang="en-US" dirty="0"/>
          </a:p>
        </p:txBody>
      </p:sp>
      <p:pic>
        <p:nvPicPr>
          <p:cNvPr id="8" name="Content Placeholder 7" descr="storm_motion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70808" y="1935163"/>
            <a:ext cx="5402384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 Sea Level Pressure</a:t>
            </a:r>
            <a:endParaRPr lang="en-US" dirty="0"/>
          </a:p>
        </p:txBody>
      </p:sp>
      <p:pic>
        <p:nvPicPr>
          <p:cNvPr id="4" name="Content Placeholder 3" descr="mslP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5708" y="1935163"/>
            <a:ext cx="5852583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</a:t>
            </a:r>
            <a:r>
              <a:rPr lang="en-US" dirty="0" err="1" smtClean="0"/>
              <a:t>Vorticity</a:t>
            </a:r>
            <a:endParaRPr lang="en-US" dirty="0"/>
          </a:p>
        </p:txBody>
      </p:sp>
      <p:pic>
        <p:nvPicPr>
          <p:cNvPr id="4" name="Content Placeholder 3" descr="abs_vort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70808" y="1935163"/>
            <a:ext cx="5402384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Convective Available Potential Energy</a:t>
            </a:r>
            <a:endParaRPr lang="en-US" dirty="0"/>
          </a:p>
        </p:txBody>
      </p:sp>
      <p:pic>
        <p:nvPicPr>
          <p:cNvPr id="8" name="Content Placeholder 7" descr="cape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70808" y="1935163"/>
            <a:ext cx="5402384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Equilibrium Level</a:t>
            </a:r>
            <a:endParaRPr lang="en-US" dirty="0"/>
          </a:p>
        </p:txBody>
      </p:sp>
      <p:pic>
        <p:nvPicPr>
          <p:cNvPr id="4" name="Content Placeholder 3" descr="eqilibrium_level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70808" y="1935163"/>
            <a:ext cx="5402384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Precipitable</a:t>
            </a:r>
            <a:r>
              <a:rPr lang="en-US" dirty="0" smtClean="0"/>
              <a:t> Water</a:t>
            </a:r>
            <a:endParaRPr lang="en-US" dirty="0"/>
          </a:p>
        </p:txBody>
      </p:sp>
      <p:pic>
        <p:nvPicPr>
          <p:cNvPr id="4" name="Content Placeholder 3" descr="pwat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70808" y="1935163"/>
            <a:ext cx="5402384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Precipitation Rate</a:t>
            </a:r>
            <a:endParaRPr lang="en-US" dirty="0"/>
          </a:p>
        </p:txBody>
      </p:sp>
      <p:pic>
        <p:nvPicPr>
          <p:cNvPr id="4" name="Content Placeholder 3" descr="precip_rat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70808" y="1935163"/>
            <a:ext cx="5402384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Icing</a:t>
            </a:r>
            <a:endParaRPr lang="en-US" dirty="0"/>
          </a:p>
        </p:txBody>
      </p:sp>
      <p:pic>
        <p:nvPicPr>
          <p:cNvPr id="8" name="Content Placeholder 7" descr="icing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70808" y="1935163"/>
            <a:ext cx="5402384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National Convective Weather Forecast </a:t>
            </a:r>
            <a:endParaRPr lang="en-US" dirty="0"/>
          </a:p>
        </p:txBody>
      </p:sp>
      <p:pic>
        <p:nvPicPr>
          <p:cNvPr id="4" name="Content Placeholder 3" descr="NCWF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70808" y="1935163"/>
            <a:ext cx="5402384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Tops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Before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After</a:t>
            </a:r>
            <a:endParaRPr lang="en-US" dirty="0"/>
          </a:p>
        </p:txBody>
      </p:sp>
      <p:pic>
        <p:nvPicPr>
          <p:cNvPr id="10" name="Content Placeholder 9" descr="cloud_top_fail.pn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457200" y="2796530"/>
            <a:ext cx="4040188" cy="3282653"/>
          </a:xfrm>
        </p:spPr>
      </p:pic>
      <p:pic>
        <p:nvPicPr>
          <p:cNvPr id="13" name="Content Placeholder 12" descr="cloud_tops.png"/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4645025" y="2795885"/>
            <a:ext cx="4041775" cy="328394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Graphical Turbulence Guidance</a:t>
            </a:r>
            <a:endParaRPr lang="en-US" dirty="0"/>
          </a:p>
        </p:txBody>
      </p:sp>
      <p:pic>
        <p:nvPicPr>
          <p:cNvPr id="4" name="Content Placeholder 3" descr="turb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70808" y="1935163"/>
            <a:ext cx="5402384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Multi-parameter Plots</a:t>
            </a:r>
            <a:endParaRPr lang="en-US" dirty="0"/>
          </a:p>
        </p:txBody>
      </p:sp>
      <p:pic>
        <p:nvPicPr>
          <p:cNvPr id="4" name="Content Placeholder 3" descr="modular_uair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70808" y="1935163"/>
            <a:ext cx="5402384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Base</a:t>
            </a:r>
            <a:endParaRPr lang="en-US" dirty="0"/>
          </a:p>
        </p:txBody>
      </p:sp>
      <p:pic>
        <p:nvPicPr>
          <p:cNvPr id="4" name="Content Placeholder 3" descr="cloud_base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70808" y="1935163"/>
            <a:ext cx="5402384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Surface Visibility</a:t>
            </a:r>
            <a:endParaRPr lang="en-US" dirty="0"/>
          </a:p>
        </p:txBody>
      </p:sp>
      <p:pic>
        <p:nvPicPr>
          <p:cNvPr id="4" name="Content Placeholder 3" descr="vis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70808" y="1935163"/>
            <a:ext cx="5402384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Dew Point</a:t>
            </a:r>
            <a:endParaRPr lang="en-US" dirty="0"/>
          </a:p>
        </p:txBody>
      </p:sp>
      <p:pic>
        <p:nvPicPr>
          <p:cNvPr id="9" name="Content Placeholder 8" descr="2m_dewpoint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70808" y="1935163"/>
            <a:ext cx="5402384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Humidity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Two Meter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450 </a:t>
            </a:r>
            <a:r>
              <a:rPr lang="en-US" dirty="0" err="1" smtClean="0"/>
              <a:t>Millibar</a:t>
            </a:r>
            <a:endParaRPr lang="en-US" dirty="0"/>
          </a:p>
        </p:txBody>
      </p:sp>
      <p:pic>
        <p:nvPicPr>
          <p:cNvPr id="8" name="Content Placeholder 7" descr="2m_relative_humidity.pn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457200" y="2796530"/>
            <a:ext cx="4040188" cy="3282653"/>
          </a:xfrm>
        </p:spPr>
      </p:pic>
      <p:pic>
        <p:nvPicPr>
          <p:cNvPr id="9" name="Content Placeholder 8" descr="450mb_relative_humidity.png"/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4645025" y="2795885"/>
            <a:ext cx="4041775" cy="328394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</a:t>
            </a:r>
            <a:endParaRPr lang="en-US" dirty="0"/>
          </a:p>
        </p:txBody>
      </p:sp>
      <p:pic>
        <p:nvPicPr>
          <p:cNvPr id="4" name="Content Placeholder 3" descr="surface_temp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70808" y="1935163"/>
            <a:ext cx="5402384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500 </a:t>
            </a:r>
            <a:r>
              <a:rPr lang="en-US" dirty="0" err="1" smtClean="0"/>
              <a:t>Millibar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250 </a:t>
            </a:r>
            <a:r>
              <a:rPr lang="en-US" dirty="0" err="1" smtClean="0"/>
              <a:t>Millibar</a:t>
            </a:r>
            <a:endParaRPr lang="en-US" dirty="0"/>
          </a:p>
        </p:txBody>
      </p:sp>
      <p:pic>
        <p:nvPicPr>
          <p:cNvPr id="10" name="Content Placeholder 9" descr="500mb_temp.pn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457200" y="2796530"/>
            <a:ext cx="4040188" cy="3282653"/>
          </a:xfrm>
        </p:spPr>
      </p:pic>
      <p:pic>
        <p:nvPicPr>
          <p:cNvPr id="8" name="Content Placeholder 7" descr="250mb_temp.png"/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4645025" y="2795885"/>
            <a:ext cx="4041775" cy="328394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RUC Forecast Radar</a:t>
            </a:r>
            <a:endParaRPr lang="en-US" dirty="0"/>
          </a:p>
        </p:txBody>
      </p:sp>
      <p:pic>
        <p:nvPicPr>
          <p:cNvPr id="4" name="Content Placeholder 3" descr="composite_model_radar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45708" y="1935163"/>
            <a:ext cx="5852583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181</TotalTime>
  <Words>105</Words>
  <Application>Microsoft Office PowerPoint</Application>
  <PresentationFormat>On-screen Show (4:3)</PresentationFormat>
  <Paragraphs>52</Paragraphs>
  <Slides>21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Rapid Update Cycle Archive Image Samples</vt:lpstr>
      <vt:lpstr>Cloud Tops</vt:lpstr>
      <vt:lpstr>Cloud Base</vt:lpstr>
      <vt:lpstr>Surface Visibility</vt:lpstr>
      <vt:lpstr>Dew Point</vt:lpstr>
      <vt:lpstr>Relative Humidity</vt:lpstr>
      <vt:lpstr>Temperature</vt:lpstr>
      <vt:lpstr>Temperature</vt:lpstr>
      <vt:lpstr>RUC Forecast Radar</vt:lpstr>
      <vt:lpstr>RUC Forecast Radar</vt:lpstr>
      <vt:lpstr>Regional RUC Forecast Radar and Storm Motion</vt:lpstr>
      <vt:lpstr>Mean Sea Level Pressure</vt:lpstr>
      <vt:lpstr>Absolute Vorticity</vt:lpstr>
      <vt:lpstr>Convective Available Potential Energy</vt:lpstr>
      <vt:lpstr>Equilibrium Level</vt:lpstr>
      <vt:lpstr>Precipitable Water</vt:lpstr>
      <vt:lpstr>Precipitation Rate</vt:lpstr>
      <vt:lpstr>Icing</vt:lpstr>
      <vt:lpstr>National Convective Weather Forecast </vt:lpstr>
      <vt:lpstr>Graphical Turbulence Guidance</vt:lpstr>
      <vt:lpstr>Multi-parameter Plots</vt:lpstr>
    </vt:vector>
  </TitlesOfParts>
  <Company>ERAU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imageusr</dc:creator>
  <cp:lastModifiedBy>imageusr</cp:lastModifiedBy>
  <cp:revision>24</cp:revision>
  <dcterms:created xsi:type="dcterms:W3CDTF">2009-10-02T16:33:49Z</dcterms:created>
  <dcterms:modified xsi:type="dcterms:W3CDTF">2009-10-05T16:40:35Z</dcterms:modified>
</cp:coreProperties>
</file>